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sldIdLst>
    <p:sldId id="266" r:id="rId2"/>
    <p:sldId id="256" r:id="rId3"/>
    <p:sldId id="257" r:id="rId4"/>
    <p:sldId id="263" r:id="rId5"/>
    <p:sldId id="264" r:id="rId6"/>
    <p:sldId id="258" r:id="rId7"/>
    <p:sldId id="259" r:id="rId8"/>
    <p:sldId id="260" r:id="rId9"/>
    <p:sldId id="261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940D-E86E-44C1-909B-D5A0ACBFC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714184-2B23-45BE-AA9A-05DD4A9B9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199B6-109E-486E-A811-9B3C92A9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37DF3-23C2-49D6-A828-D12878BA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00376-025C-4E6C-81EF-7314F8C8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511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66BD-DBD2-40B8-AD68-B16D2633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33F5B-ED54-4E23-A81E-73DFDA877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BA0CC-9682-4CD2-B03B-68EBC08F9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28E1B-1DEE-4333-835F-9EAB4A59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38C86-5A76-400E-9E6D-0F221C5E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3705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54AF1-E415-42C7-B1E6-0C76F3265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5AB95-E6E5-43AA-9C67-1013F3C0D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A9F45-BBC0-43C6-BEBB-B599A901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536D5-0C88-4657-96A0-B85970EB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1004B-F26E-450E-8086-14DF6B09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9507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AB2A-96FE-4CC3-A8BD-BAD3E754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B8B09-1A3E-4A68-AD75-71DEA109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59075-1E67-437F-B003-4E6AF39E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72811-88FA-4E1A-AD9A-1D7E72DC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A2BCE-60EF-40D0-BB70-48899B78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81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B4C2-ADEE-4FCA-8862-FDFD48BE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4E027-8453-4E4E-9A5D-968E2782B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9C1AF-3DAB-4D83-9895-C14D3064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6E6CD-542E-4190-954A-D107B89A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47C6D-BB7B-4E37-AD02-B4E802B8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727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9BDB-D19C-41B8-A29D-9D86A9A0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A8979-69D1-492D-8280-7C5A65C4D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C5EF4-3737-4F0D-AAD3-10C12AE56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2ED11-CB4C-4C76-AD31-61EE2898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6E2EE-8D3F-446D-A975-350A646C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B5682-7164-4EFD-9E3F-007EAF02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906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F387-A585-422F-AF58-1C5AC041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C030E-90BE-4AC8-956D-E191658F1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B7837-5697-41B3-90EA-8BBA258BA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8DDE6A-B38B-4406-A9CC-3DA42C57C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CF758-0DA1-41C8-A923-B73BA75D6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56B2A4-6164-45C9-971C-44E9FA2F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5F6E9-1B17-4696-8EF7-9C9DA7418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6388B7-C2E1-4F3A-B3DF-E312ED23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308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0314-304B-4D74-AF4A-DE76D5F1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9EB9F-AEFD-473B-9CF4-6732F4E3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C5619-EB4E-4E5A-8BC3-DE77B26DA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4BCDC-1143-405F-937D-94078BC1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052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0BC61B-D8D2-434F-9F60-0630523E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05A28-9247-4AAF-BEE4-B31EFB518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44A80-8597-4A7C-AE8D-583D5732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256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6317-FE22-4611-93B8-DF6073C7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1E88-6DF1-4B0A-87BF-7366FB0E3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9E392-BD68-489C-8A6D-4282B3195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29392-28D9-4C92-AC5B-122FAC552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CC7B4-213E-4CFE-977A-52727C9B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A5CD8-3B1F-4113-AE43-ADDFA285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756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3994-D6CB-40CA-965A-B3A28AB1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248BB-C529-405A-9DC0-7038BDBF4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A9EAA-1E39-4096-9A43-ACEE60620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CA155-34C0-4A7D-8FF8-96FCE175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F68CC-96B9-4F1A-926C-999B1F7B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2FF5C-D794-42B6-9B58-A3A972F8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2965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81CD04-A401-4C9D-8570-8B5F6C5E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BB4B9-CE42-43D3-ABE6-4FF143727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C3E9F-5DD3-44B6-A6C9-814537B65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4C5A7-5B39-4BDF-830C-1067C7F5E40B}" type="datetimeFigureOut">
              <a:rPr lang="en-ID" smtClean="0"/>
              <a:t>27/09/2021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A872A-7381-4774-88F5-091C71C94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12605-901C-4F50-AFD5-BE6DA5816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60944-F3E9-46DD-80C0-4ADD5A8684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768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65D4C0D-CF71-4EE7-8A0B-9641B9376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ASSALAMUALAIKUM  WR.WB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155516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BE7AC3-8F9B-4D4F-8BB0-E0FC58263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7250" r="84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044" y="-923351"/>
            <a:ext cx="7115114" cy="3172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851B7-327F-4960-8CE4-9639B7530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lphaUcPeriod" startAt="3"/>
            </a:pPr>
            <a:r>
              <a:rPr lang="en-US" dirty="0"/>
              <a:t>Flowchart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C66E9-67AE-44CE-AF72-31AE18B603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08" y="963154"/>
            <a:ext cx="10310191" cy="6723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6848B-BBCE-40B0-A2F3-882BE45A5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58" b="100000" l="1667" r="9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486" y="4708016"/>
            <a:ext cx="129167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7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FD10B01-DF75-4461-A45D-FAEDA4D1A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1478" y="206478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SEKIAN DARI KELOMPOK KAMI MOHON MAAF BILA ADA KATA YANG KURANG BAIK DAN TIDAK SOPAN </a:t>
            </a:r>
          </a:p>
          <a:p>
            <a:endParaRPr lang="en-US" dirty="0"/>
          </a:p>
          <a:p>
            <a:r>
              <a:rPr lang="en-US" dirty="0"/>
              <a:t>WASSALAMUALAIKUM WR.WB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26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6B4D7E-5517-4607-B1FC-F9B95723F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54" l="3429" r="100000">
                        <a14:foregroundMark x1="15000" y1="19400" x2="15000" y2="19400"/>
                        <a14:foregroundMark x1="14143" y1="20208" x2="14143" y2="20208"/>
                        <a14:foregroundMark x1="17429" y1="17898" x2="17429" y2="17898"/>
                        <a14:foregroundMark x1="17429" y1="17898" x2="17429" y2="17898"/>
                        <a14:foregroundMark x1="18857" y1="15589" x2="18857" y2="15589"/>
                        <a14:foregroundMark x1="16429" y1="14434" x2="13143" y2="12933"/>
                        <a14:foregroundMark x1="13143" y1="12933" x2="13143" y2="12933"/>
                        <a14:foregroundMark x1="14143" y1="15589" x2="14143" y2="15589"/>
                        <a14:foregroundMark x1="14143" y1="17898" x2="13143" y2="19053"/>
                        <a14:foregroundMark x1="12714" y1="21363" x2="12714" y2="21363"/>
                        <a14:foregroundMark x1="12286" y1="23210" x2="13143" y2="27367"/>
                        <a14:foregroundMark x1="13571" y1="27829" x2="15000" y2="29677"/>
                        <a14:foregroundMark x1="17000" y1="30831" x2="18286" y2="30485"/>
                        <a14:foregroundMark x1="21143" y1="28176" x2="22571" y2="27021"/>
                        <a14:foregroundMark x1="25000" y1="25520" x2="21714" y2="23557"/>
                        <a14:foregroundMark x1="22571" y1="24365" x2="22571" y2="24365"/>
                        <a14:foregroundMark x1="24429" y1="25173" x2="24429" y2="25173"/>
                        <a14:foregroundMark x1="23000" y1="20208" x2="23000" y2="20208"/>
                        <a14:foregroundMark x1="18857" y1="19053" x2="18857" y2="19053"/>
                        <a14:foregroundMark x1="16429" y1="17898" x2="16429" y2="17898"/>
                        <a14:foregroundMark x1="13143" y1="16397" x2="13143" y2="16397"/>
                        <a14:foregroundMark x1="10857" y1="16397" x2="10857" y2="16397"/>
                        <a14:foregroundMark x1="9857" y1="17090" x2="8429" y2="17898"/>
                        <a14:foregroundMark x1="8429" y1="20901" x2="9429" y2="23210"/>
                        <a14:foregroundMark x1="8000" y1="22055" x2="8000" y2="20901"/>
                        <a14:foregroundMark x1="10857" y1="17090" x2="10857" y2="17090"/>
                        <a14:foregroundMark x1="17000" y1="12125" x2="17000" y2="12125"/>
                        <a14:foregroundMark x1="19714" y1="15935" x2="19714" y2="15935"/>
                        <a14:foregroundMark x1="19286" y1="11778" x2="19286" y2="11778"/>
                        <a14:foregroundMark x1="10286" y1="19400" x2="10286" y2="19400"/>
                        <a14:foregroundMark x1="7000" y1="19400" x2="7000" y2="19400"/>
                        <a14:foregroundMark x1="7571" y1="21709" x2="7571" y2="21709"/>
                        <a14:foregroundMark x1="8000" y1="23210" x2="8000" y2="23210"/>
                        <a14:foregroundMark x1="6571" y1="22055" x2="6571" y2="22055"/>
                        <a14:foregroundMark x1="5571" y1="21363" x2="25429" y2="23557"/>
                        <a14:foregroundMark x1="86571" y1="62471" x2="92286" y2="66628"/>
                        <a14:foregroundMark x1="87571" y1="60508" x2="90429" y2="70439"/>
                        <a14:foregroundMark x1="88571" y1="61663" x2="86571" y2="68938"/>
                        <a14:foregroundMark x1="87143" y1="59700" x2="86143" y2="58199"/>
                        <a14:foregroundMark x1="87143" y1="62818" x2="86143" y2="56005"/>
                        <a14:foregroundMark x1="93714" y1="66975" x2="90429" y2="59700"/>
                        <a14:foregroundMark x1="93286" y1="68129" x2="91857" y2="63972"/>
                        <a14:foregroundMark x1="93714" y1="70439" x2="92714" y2="65473"/>
                        <a14:foregroundMark x1="87571" y1="73095" x2="94143" y2="67783"/>
                        <a14:foregroundMark x1="91286" y1="74596" x2="94143" y2="67321"/>
                        <a14:foregroundMark x1="88000" y1="74596" x2="92714" y2="71594"/>
                        <a14:foregroundMark x1="89429" y1="75404" x2="93714" y2="73095"/>
                        <a14:foregroundMark x1="88000" y1="59007" x2="92714" y2="60855"/>
                        <a14:foregroundMark x1="86571" y1="56697" x2="94571" y2="66282"/>
                        <a14:foregroundMark x1="91286" y1="60855" x2="97857" y2="68938"/>
                        <a14:foregroundMark x1="95143" y1="66628" x2="96571" y2="61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961" y="3990950"/>
            <a:ext cx="1612557" cy="20871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C00658-6F3A-40FE-8E05-BE7AFFAD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+mn-lt"/>
              </a:rPr>
              <a:t>Kelompok</a:t>
            </a:r>
            <a:r>
              <a:rPr lang="en-US" sz="3600" dirty="0">
                <a:latin typeface="+mn-lt"/>
              </a:rPr>
              <a:t> 3</a:t>
            </a:r>
            <a:endParaRPr lang="en-ID" sz="3600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BDDC57-CECA-4DBF-9BAA-F9C7F4388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ID" dirty="0"/>
              <a:t>ANGGOTA KELOMPOK :</a:t>
            </a:r>
          </a:p>
          <a:p>
            <a:pPr marL="0" indent="0">
              <a:buNone/>
            </a:pPr>
            <a:endParaRPr lang="en-ID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DWIVEN RAMA SANDI ZEBUA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FARHAN NAUFAL NURDIANSYAH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RIFKY OCTORY MULYANA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MAULANA TAQY</a:t>
            </a:r>
          </a:p>
        </p:txBody>
      </p:sp>
    </p:spTree>
    <p:extLst>
      <p:ext uri="{BB962C8B-B14F-4D97-AF65-F5344CB8AC3E}">
        <p14:creationId xmlns:p14="http://schemas.microsoft.com/office/powerpoint/2010/main" val="52528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400E6EF-5DBC-4737-94D1-C9CFF65E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9" y="0"/>
            <a:ext cx="12589565" cy="57622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355829-CCE9-43A3-9E43-3772F49B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98" y="1656376"/>
            <a:ext cx="10925908" cy="19976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ALGORITMA DESKRIPTIF ,ALGORITMA PSEUDOCODE, &amp; FLOWCHART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EEF77-DDCF-4E36-A6D8-229B3DDC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8250" l="0" r="99336">
                        <a14:foregroundMark x1="12957" y1="55250" x2="11960" y2="54250"/>
                        <a14:foregroundMark x1="14950" y1="52750" x2="14286" y2="59500"/>
                        <a14:foregroundMark x1="66445" y1="11250" x2="65781" y2="7500"/>
                        <a14:foregroundMark x1="14286" y1="52000" x2="7973" y2="52750"/>
                        <a14:foregroundMark x1="65781" y1="5250" x2="65781" y2="5250"/>
                        <a14:foregroundMark x1="61462" y1="3750" x2="61462" y2="3750"/>
                        <a14:foregroundMark x1="70100" y1="7000" x2="70100" y2="7000"/>
                        <a14:foregroundMark x1="66445" y1="3750" x2="66445" y2="3750"/>
                        <a14:foregroundMark x1="68771" y1="14750" x2="68771" y2="1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700" y="3674012"/>
            <a:ext cx="1826412" cy="242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5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3CA1E07-2482-4EFA-9921-05880DBD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5167" r="84500">
                        <a14:foregroundMark x1="74833" y1="49500" x2="70833" y2="48167"/>
                        <a14:foregroundMark x1="70333" y1="48417" x2="75917" y2="51667"/>
                        <a14:foregroundMark x1="74583" y1="51083" x2="73000" y2="50583"/>
                        <a14:foregroundMark x1="70833" y1="50000" x2="70833" y2="50000"/>
                        <a14:foregroundMark x1="70583" y1="50000" x2="69750" y2="50333"/>
                        <a14:foregroundMark x1="69500" y1="50333" x2="69500" y2="50333"/>
                        <a14:foregroundMark x1="68417" y1="50000" x2="68417" y2="50000"/>
                        <a14:foregroundMark x1="68167" y1="50000" x2="68167" y2="50000"/>
                        <a14:foregroundMark x1="67333" y1="50000" x2="67333" y2="50000"/>
                        <a14:foregroundMark x1="66000" y1="49250" x2="76417" y2="52167"/>
                        <a14:foregroundMark x1="72417" y1="50833" x2="69250" y2="48667"/>
                        <a14:foregroundMark x1="68667" y1="43083" x2="69000" y2="43917"/>
                        <a14:foregroundMark x1="71917" y1="44667" x2="71917" y2="44667"/>
                        <a14:foregroundMark x1="72417" y1="44667" x2="73500" y2="44667"/>
                        <a14:foregroundMark x1="73750" y1="44667" x2="73750" y2="44667"/>
                        <a14:foregroundMark x1="74083" y1="44667" x2="74083" y2="44667"/>
                        <a14:foregroundMark x1="74083" y1="44667" x2="74083" y2="44667"/>
                        <a14:foregroundMark x1="74083" y1="44667" x2="65500" y2="44417"/>
                        <a14:foregroundMark x1="64167" y1="44167" x2="56083" y2="42250"/>
                        <a14:foregroundMark x1="53167" y1="41167" x2="53167" y2="41167"/>
                        <a14:foregroundMark x1="56083" y1="43083" x2="55333" y2="42833"/>
                        <a14:foregroundMark x1="54250" y1="42583" x2="53417" y2="42833"/>
                        <a14:foregroundMark x1="53167" y1="43083" x2="52333" y2="43083"/>
                        <a14:foregroundMark x1="52083" y1="43083" x2="50250" y2="43083"/>
                        <a14:foregroundMark x1="46750" y1="43917" x2="47250" y2="44917"/>
                        <a14:foregroundMark x1="47833" y1="45500" x2="47833" y2="45500"/>
                        <a14:foregroundMark x1="48667" y1="45750" x2="48667" y2="4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0287" y="-2497829"/>
            <a:ext cx="15342703" cy="68445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6F82D3-A66C-4751-B30E-06713DCA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DIGITALISASI SOLUSI DARI SULITNYA MANAJEMEN PEMINJAMAN BUKU PERPUSTAKAAN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3D1C79-3189-4929-9FA0-B6AACF37A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6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2200" dirty="0" err="1"/>
              <a:t>Perpustakaan</a:t>
            </a:r>
            <a:r>
              <a:rPr lang="en-ID" sz="2200" dirty="0"/>
              <a:t> </a:t>
            </a:r>
            <a:r>
              <a:rPr lang="en-ID" sz="2200" dirty="0" err="1"/>
              <a:t>merupakan</a:t>
            </a:r>
            <a:r>
              <a:rPr lang="en-ID" sz="2200" dirty="0"/>
              <a:t> </a:t>
            </a:r>
            <a:r>
              <a:rPr lang="en-ID" sz="2200" dirty="0" err="1"/>
              <a:t>tempat</a:t>
            </a:r>
            <a:r>
              <a:rPr lang="en-ID" sz="2200" dirty="0"/>
              <a:t> yang </a:t>
            </a:r>
            <a:r>
              <a:rPr lang="en-ID" sz="2200" dirty="0" err="1"/>
              <a:t>sangat</a:t>
            </a:r>
            <a:r>
              <a:rPr lang="en-ID" sz="2200" dirty="0"/>
              <a:t> </a:t>
            </a:r>
            <a:r>
              <a:rPr lang="en-ID" sz="2200" dirty="0" err="1"/>
              <a:t>bagus</a:t>
            </a:r>
            <a:r>
              <a:rPr lang="en-ID" sz="2200" dirty="0"/>
              <a:t>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mendapatkan</a:t>
            </a:r>
            <a:r>
              <a:rPr lang="en-ID" sz="2200" dirty="0"/>
              <a:t> </a:t>
            </a:r>
            <a:r>
              <a:rPr lang="en-ID" sz="2200" dirty="0" err="1"/>
              <a:t>ilmu</a:t>
            </a:r>
            <a:r>
              <a:rPr lang="en-ID" sz="2200" dirty="0"/>
              <a:t> </a:t>
            </a:r>
            <a:r>
              <a:rPr lang="en-ID" sz="2200" dirty="0" err="1"/>
              <a:t>limu</a:t>
            </a:r>
            <a:r>
              <a:rPr lang="en-ID" sz="2200" dirty="0"/>
              <a:t> </a:t>
            </a:r>
            <a:r>
              <a:rPr lang="en-ID" sz="2200" dirty="0" err="1"/>
              <a:t>baru</a:t>
            </a:r>
            <a:r>
              <a:rPr lang="en-ID" sz="2200" dirty="0"/>
              <a:t> </a:t>
            </a:r>
            <a:r>
              <a:rPr lang="en-ID" sz="2200" dirty="0" err="1"/>
              <a:t>maupun</a:t>
            </a:r>
            <a:r>
              <a:rPr lang="en-ID" sz="2200" dirty="0"/>
              <a:t>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mencari</a:t>
            </a:r>
            <a:r>
              <a:rPr lang="en-ID" sz="2200" dirty="0"/>
              <a:t> </a:t>
            </a:r>
            <a:r>
              <a:rPr lang="en-ID" sz="2200" dirty="0" err="1"/>
              <a:t>wawasan</a:t>
            </a:r>
            <a:r>
              <a:rPr lang="en-ID" sz="2200" dirty="0"/>
              <a:t> </a:t>
            </a:r>
            <a:r>
              <a:rPr lang="en-ID" sz="2200" dirty="0" err="1"/>
              <a:t>baru</a:t>
            </a:r>
            <a:r>
              <a:rPr lang="en-ID" sz="2200" dirty="0"/>
              <a:t> ,</a:t>
            </a:r>
            <a:r>
              <a:rPr lang="en-ID" sz="2200" dirty="0" err="1"/>
              <a:t>dikarenakan</a:t>
            </a:r>
            <a:r>
              <a:rPr lang="en-ID" sz="2200" dirty="0"/>
              <a:t> di </a:t>
            </a:r>
            <a:r>
              <a:rPr lang="en-ID" sz="2200" dirty="0" err="1"/>
              <a:t>perpustakaan</a:t>
            </a:r>
            <a:r>
              <a:rPr lang="en-ID" sz="2200" dirty="0"/>
              <a:t> </a:t>
            </a:r>
            <a:r>
              <a:rPr lang="en-ID" sz="2200" dirty="0" err="1"/>
              <a:t>telah</a:t>
            </a:r>
            <a:r>
              <a:rPr lang="en-ID" sz="2200" dirty="0"/>
              <a:t> di </a:t>
            </a:r>
            <a:r>
              <a:rPr lang="en-ID" sz="2200" dirty="0" err="1"/>
              <a:t>sediakan</a:t>
            </a:r>
            <a:r>
              <a:rPr lang="en-ID" sz="2200" dirty="0"/>
              <a:t> </a:t>
            </a:r>
            <a:r>
              <a:rPr lang="en-ID" sz="2200" dirty="0" err="1"/>
              <a:t>bahan</a:t>
            </a:r>
            <a:r>
              <a:rPr lang="en-ID" sz="2200" dirty="0"/>
              <a:t> </a:t>
            </a:r>
            <a:r>
              <a:rPr lang="en-ID" sz="2200" dirty="0" err="1"/>
              <a:t>bacaan</a:t>
            </a:r>
            <a:r>
              <a:rPr lang="en-ID" sz="2200" dirty="0"/>
              <a:t> </a:t>
            </a:r>
            <a:r>
              <a:rPr lang="en-ID" sz="2200" dirty="0" err="1"/>
              <a:t>berupa</a:t>
            </a:r>
            <a:r>
              <a:rPr lang="en-ID" sz="2200" dirty="0"/>
              <a:t> </a:t>
            </a:r>
            <a:r>
              <a:rPr lang="en-ID" sz="2200" dirty="0" err="1"/>
              <a:t>buku</a:t>
            </a:r>
            <a:r>
              <a:rPr lang="en-ID" sz="2200" dirty="0"/>
              <a:t> ,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buku</a:t>
            </a:r>
            <a:r>
              <a:rPr lang="en-ID" sz="2200" dirty="0"/>
              <a:t> </a:t>
            </a:r>
            <a:r>
              <a:rPr lang="en-ID" sz="2200" dirty="0" err="1"/>
              <a:t>cerita</a:t>
            </a:r>
            <a:r>
              <a:rPr lang="en-ID" sz="2200" dirty="0"/>
              <a:t> </a:t>
            </a:r>
            <a:r>
              <a:rPr lang="en-ID" sz="2200" dirty="0" err="1"/>
              <a:t>hingga</a:t>
            </a:r>
            <a:r>
              <a:rPr lang="en-ID" sz="2200" dirty="0"/>
              <a:t> </a:t>
            </a:r>
            <a:r>
              <a:rPr lang="en-ID" sz="2200" dirty="0" err="1"/>
              <a:t>ke</a:t>
            </a:r>
            <a:r>
              <a:rPr lang="en-ID" sz="2200" dirty="0"/>
              <a:t> </a:t>
            </a:r>
            <a:r>
              <a:rPr lang="en-ID" sz="2200" dirty="0" err="1"/>
              <a:t>buku</a:t>
            </a:r>
            <a:r>
              <a:rPr lang="en-ID" sz="2200" dirty="0"/>
              <a:t> </a:t>
            </a:r>
            <a:r>
              <a:rPr lang="en-ID" sz="2200" dirty="0" err="1"/>
              <a:t>karya</a:t>
            </a:r>
            <a:r>
              <a:rPr lang="en-ID" sz="2200" dirty="0"/>
              <a:t> </a:t>
            </a:r>
            <a:r>
              <a:rPr lang="en-ID" sz="2200" dirty="0" err="1"/>
              <a:t>ilmiah</a:t>
            </a:r>
            <a:r>
              <a:rPr lang="en-ID" sz="2200" dirty="0"/>
              <a:t>,</a:t>
            </a:r>
          </a:p>
          <a:p>
            <a:pPr marL="0" indent="0">
              <a:buNone/>
            </a:pPr>
            <a:r>
              <a:rPr lang="en-ID" sz="2200" dirty="0" err="1"/>
              <a:t>Namun</a:t>
            </a:r>
            <a:r>
              <a:rPr lang="en-ID" sz="2200" dirty="0"/>
              <a:t> di zaman </a:t>
            </a:r>
            <a:r>
              <a:rPr lang="en-ID" sz="2200" dirty="0" err="1"/>
              <a:t>sekarang</a:t>
            </a:r>
            <a:r>
              <a:rPr lang="en-ID" sz="2200" dirty="0"/>
              <a:t> </a:t>
            </a:r>
            <a:r>
              <a:rPr lang="en-ID" sz="2200" dirty="0" err="1"/>
              <a:t>terutama</a:t>
            </a:r>
            <a:r>
              <a:rPr lang="en-ID" sz="2200" dirty="0"/>
              <a:t> </a:t>
            </a:r>
            <a:r>
              <a:rPr lang="en-ID" sz="2200" dirty="0" err="1"/>
              <a:t>bagi</a:t>
            </a:r>
            <a:r>
              <a:rPr lang="en-ID" sz="2200" dirty="0"/>
              <a:t> </a:t>
            </a:r>
            <a:r>
              <a:rPr lang="en-ID" sz="2200" dirty="0" err="1"/>
              <a:t>kaum</a:t>
            </a:r>
            <a:r>
              <a:rPr lang="en-ID" sz="2200" dirty="0"/>
              <a:t> </a:t>
            </a:r>
            <a:r>
              <a:rPr lang="en-ID" sz="2200" dirty="0" err="1"/>
              <a:t>milenial</a:t>
            </a:r>
            <a:r>
              <a:rPr lang="en-ID" sz="2200" dirty="0"/>
              <a:t> </a:t>
            </a:r>
            <a:r>
              <a:rPr lang="en-ID" sz="2200" dirty="0" err="1"/>
              <a:t>membaca</a:t>
            </a:r>
            <a:r>
              <a:rPr lang="en-ID" sz="2200" dirty="0"/>
              <a:t> </a:t>
            </a:r>
            <a:r>
              <a:rPr lang="en-ID" sz="2200" dirty="0" err="1"/>
              <a:t>buku</a:t>
            </a:r>
            <a:r>
              <a:rPr lang="en-ID" sz="2200" dirty="0"/>
              <a:t> di era society 5.0 </a:t>
            </a:r>
            <a:r>
              <a:rPr lang="en-ID" sz="2200" dirty="0" err="1"/>
              <a:t>sudah</a:t>
            </a:r>
            <a:r>
              <a:rPr lang="en-ID" sz="2200" dirty="0"/>
              <a:t> </a:t>
            </a:r>
            <a:r>
              <a:rPr lang="en-ID" sz="2200" dirty="0" err="1"/>
              <a:t>banyak</a:t>
            </a:r>
            <a:r>
              <a:rPr lang="en-ID" sz="2200" dirty="0"/>
              <a:t> di </a:t>
            </a:r>
            <a:r>
              <a:rPr lang="en-ID" sz="2200" dirty="0" err="1"/>
              <a:t>tinggalkan</a:t>
            </a:r>
            <a:r>
              <a:rPr lang="en-ID" sz="2200" dirty="0"/>
              <a:t> ,</a:t>
            </a:r>
            <a:r>
              <a:rPr lang="en-ID" sz="2200" dirty="0" err="1"/>
              <a:t>diamana</a:t>
            </a:r>
            <a:r>
              <a:rPr lang="en-ID" sz="2200" dirty="0"/>
              <a:t> </a:t>
            </a:r>
            <a:r>
              <a:rPr lang="en-ID" sz="2200" dirty="0" err="1"/>
              <a:t>sekarang</a:t>
            </a:r>
            <a:r>
              <a:rPr lang="en-ID" sz="2200" dirty="0"/>
              <a:t> </a:t>
            </a:r>
            <a:r>
              <a:rPr lang="en-ID" sz="2200" dirty="0" err="1"/>
              <a:t>buku</a:t>
            </a:r>
            <a:r>
              <a:rPr lang="en-ID" sz="2200" dirty="0"/>
              <a:t> </a:t>
            </a:r>
            <a:r>
              <a:rPr lang="en-ID" sz="2200" dirty="0" err="1"/>
              <a:t>sudah</a:t>
            </a:r>
            <a:r>
              <a:rPr lang="en-ID" sz="2200" dirty="0"/>
              <a:t> di </a:t>
            </a:r>
            <a:r>
              <a:rPr lang="en-ID" sz="2200" dirty="0" err="1"/>
              <a:t>gantikan</a:t>
            </a:r>
            <a:r>
              <a:rPr lang="en-ID" sz="2200" dirty="0"/>
              <a:t> </a:t>
            </a:r>
            <a:r>
              <a:rPr lang="en-ID" sz="2200" dirty="0" err="1"/>
              <a:t>posisisnya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gadget,salah</a:t>
            </a:r>
            <a:r>
              <a:rPr lang="en-ID" sz="2200" dirty="0"/>
              <a:t> </a:t>
            </a:r>
            <a:r>
              <a:rPr lang="en-ID" sz="2200" dirty="0" err="1"/>
              <a:t>satu</a:t>
            </a:r>
            <a:r>
              <a:rPr lang="en-ID" sz="2200" dirty="0"/>
              <a:t> </a:t>
            </a:r>
            <a:r>
              <a:rPr lang="en-ID" sz="2200" dirty="0" err="1"/>
              <a:t>faktornya</a:t>
            </a:r>
            <a:r>
              <a:rPr lang="en-ID" sz="2200" dirty="0"/>
              <a:t> </a:t>
            </a:r>
            <a:r>
              <a:rPr lang="en-ID" sz="2200" dirty="0" err="1"/>
              <a:t>ialah</a:t>
            </a:r>
            <a:r>
              <a:rPr lang="en-ID" sz="2200" dirty="0"/>
              <a:t> </a:t>
            </a:r>
            <a:r>
              <a:rPr lang="en-ID" sz="2200" dirty="0" err="1"/>
              <a:t>susahnya</a:t>
            </a:r>
            <a:r>
              <a:rPr lang="en-ID" sz="2200" dirty="0"/>
              <a:t> </a:t>
            </a:r>
            <a:r>
              <a:rPr lang="en-ID" sz="2200" dirty="0" err="1"/>
              <a:t>administrasi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peminjaman</a:t>
            </a:r>
            <a:r>
              <a:rPr lang="en-ID" sz="2200" dirty="0"/>
              <a:t> </a:t>
            </a:r>
            <a:r>
              <a:rPr lang="en-ID" sz="2200" dirty="0" err="1"/>
              <a:t>buku</a:t>
            </a:r>
            <a:r>
              <a:rPr lang="en-ID" sz="2200" dirty="0"/>
              <a:t> ,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meminjam</a:t>
            </a:r>
            <a:r>
              <a:rPr lang="en-ID" sz="2200" dirty="0"/>
              <a:t> </a:t>
            </a:r>
            <a:r>
              <a:rPr lang="en-ID" sz="2200" dirty="0" err="1"/>
              <a:t>buku</a:t>
            </a:r>
            <a:r>
              <a:rPr lang="en-ID" sz="2200" dirty="0"/>
              <a:t> </a:t>
            </a:r>
            <a:r>
              <a:rPr lang="en-ID" sz="2200" dirty="0" err="1"/>
              <a:t>maka</a:t>
            </a:r>
            <a:r>
              <a:rPr lang="en-ID" sz="2200" dirty="0"/>
              <a:t> data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peminjam</a:t>
            </a:r>
            <a:r>
              <a:rPr lang="en-ID" sz="2200" dirty="0"/>
              <a:t> </a:t>
            </a:r>
            <a:r>
              <a:rPr lang="en-ID" sz="2200" dirty="0" err="1"/>
              <a:t>buku</a:t>
            </a:r>
            <a:r>
              <a:rPr lang="en-ID" sz="2200" dirty="0"/>
              <a:t> </a:t>
            </a:r>
            <a:r>
              <a:rPr lang="en-ID" sz="2200" dirty="0" err="1"/>
              <a:t>dicatat</a:t>
            </a:r>
            <a:r>
              <a:rPr lang="en-ID" sz="2200" dirty="0"/>
              <a:t> </a:t>
            </a:r>
            <a:r>
              <a:rPr lang="en-ID" sz="2200" dirty="0" err="1"/>
              <a:t>secara</a:t>
            </a:r>
            <a:r>
              <a:rPr lang="en-ID" sz="2200" dirty="0"/>
              <a:t> </a:t>
            </a:r>
            <a:r>
              <a:rPr lang="en-ID" sz="2200" dirty="0" err="1"/>
              <a:t>manual,pencatatan</a:t>
            </a:r>
            <a:r>
              <a:rPr lang="en-ID" sz="2200" dirty="0"/>
              <a:t> manual </a:t>
            </a:r>
            <a:r>
              <a:rPr lang="en-ID" sz="2200" dirty="0" err="1"/>
              <a:t>inilah</a:t>
            </a:r>
            <a:r>
              <a:rPr lang="en-ID" sz="2200" dirty="0"/>
              <a:t> yang </a:t>
            </a:r>
            <a:r>
              <a:rPr lang="en-ID" sz="2200" dirty="0" err="1"/>
              <a:t>membuat</a:t>
            </a:r>
            <a:r>
              <a:rPr lang="en-ID" sz="2200" dirty="0"/>
              <a:t> </a:t>
            </a:r>
            <a:r>
              <a:rPr lang="en-ID" sz="2200" dirty="0" err="1"/>
              <a:t>susahnya</a:t>
            </a:r>
            <a:r>
              <a:rPr lang="en-ID" sz="2200" dirty="0"/>
              <a:t> </a:t>
            </a:r>
            <a:r>
              <a:rPr lang="en-ID" sz="2200" dirty="0" err="1"/>
              <a:t>manajemen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peminjaman</a:t>
            </a:r>
            <a:r>
              <a:rPr lang="en-ID" sz="2200" dirty="0"/>
              <a:t> </a:t>
            </a:r>
            <a:r>
              <a:rPr lang="en-ID" sz="2200" dirty="0" err="1"/>
              <a:t>buku</a:t>
            </a:r>
            <a:r>
              <a:rPr lang="en-ID" sz="2200" dirty="0"/>
              <a:t> di </a:t>
            </a:r>
            <a:r>
              <a:rPr lang="en-ID" sz="2200" dirty="0" err="1"/>
              <a:t>perpustakaan</a:t>
            </a:r>
            <a:r>
              <a:rPr lang="en-ID" sz="2200" dirty="0"/>
              <a:t> yang </a:t>
            </a:r>
            <a:r>
              <a:rPr lang="en-ID" sz="2200" dirty="0" err="1"/>
              <a:t>menyebabkan</a:t>
            </a:r>
            <a:r>
              <a:rPr lang="en-ID" sz="2200" dirty="0"/>
              <a:t> </a:t>
            </a:r>
            <a:r>
              <a:rPr lang="en-ID" sz="2200" dirty="0" err="1"/>
              <a:t>tingkat</a:t>
            </a:r>
            <a:r>
              <a:rPr lang="en-ID" sz="2200" dirty="0"/>
              <a:t> </a:t>
            </a:r>
            <a:r>
              <a:rPr lang="en-ID" sz="2200" dirty="0" err="1"/>
              <a:t>pelayanan</a:t>
            </a:r>
            <a:r>
              <a:rPr lang="en-ID" sz="2200" dirty="0"/>
              <a:t> </a:t>
            </a:r>
            <a:r>
              <a:rPr lang="en-ID" sz="2200" dirty="0" err="1"/>
              <a:t>perpustakaan</a:t>
            </a:r>
            <a:r>
              <a:rPr lang="en-ID" sz="2200" dirty="0"/>
              <a:t> </a:t>
            </a:r>
            <a:r>
              <a:rPr lang="en-ID" sz="2200" dirty="0" err="1"/>
              <a:t>berkurang</a:t>
            </a:r>
            <a:r>
              <a:rPr lang="en-ID" sz="2200" dirty="0"/>
              <a:t>,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716D3-2AAF-48A3-A99D-C076C2A17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24" b="100000" l="5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841" y="4541056"/>
            <a:ext cx="1679918" cy="16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35162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9ED20AF-7B55-4B00-851A-366B2C4F0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625" y="474524"/>
            <a:ext cx="10575235" cy="4680571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 human error yang </a:t>
            </a:r>
            <a:r>
              <a:rPr lang="en-ID" dirty="0" err="1"/>
              <a:t>rentan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penulisan</a:t>
            </a:r>
            <a:r>
              <a:rPr lang="en-ID" dirty="0"/>
              <a:t> manual ,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meminjam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</a:t>
            </a:r>
            <a:r>
              <a:rPr lang="en-ID" dirty="0" err="1"/>
              <a:t>ataupun</a:t>
            </a:r>
            <a:r>
              <a:rPr lang="en-ID" dirty="0"/>
              <a:t> </a:t>
            </a:r>
            <a:r>
              <a:rPr lang="en-ID" dirty="0" err="1"/>
              <a:t>mengembalikan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</a:t>
            </a:r>
            <a:r>
              <a:rPr lang="en-ID" dirty="0" err="1"/>
              <a:t>terkadang</a:t>
            </a:r>
            <a:r>
              <a:rPr lang="en-ID" dirty="0"/>
              <a:t> </a:t>
            </a:r>
            <a:r>
              <a:rPr lang="en-ID" dirty="0" err="1"/>
              <a:t>peminjam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mengembalikan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perpustakaan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menindaknya</a:t>
            </a:r>
            <a:r>
              <a:rPr lang="en-ID" dirty="0"/>
              <a:t> di </a:t>
            </a:r>
            <a:r>
              <a:rPr lang="en-ID" dirty="0" err="1"/>
              <a:t>karenakan</a:t>
            </a:r>
            <a:r>
              <a:rPr lang="en-ID" dirty="0"/>
              <a:t> data yang salah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tertulis</a:t>
            </a:r>
            <a:r>
              <a:rPr lang="en-ID" dirty="0"/>
              <a:t> ,</a:t>
            </a:r>
            <a:r>
              <a:rPr lang="en-ID" dirty="0" err="1"/>
              <a:t>ditambah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pandemic </a:t>
            </a:r>
            <a:r>
              <a:rPr lang="en-ID" dirty="0" err="1"/>
              <a:t>covid</a:t>
            </a:r>
            <a:r>
              <a:rPr lang="en-ID" dirty="0"/>
              <a:t> 19 ,</a:t>
            </a:r>
            <a:r>
              <a:rPr lang="en-ID" dirty="0" err="1"/>
              <a:t>perpustakaan</a:t>
            </a:r>
            <a:r>
              <a:rPr lang="en-ID" dirty="0"/>
              <a:t> </a:t>
            </a:r>
            <a:r>
              <a:rPr lang="en-ID" dirty="0" err="1"/>
              <a:t>sekrang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jarang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dikunjungi,buku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ketinggalan</a:t>
            </a:r>
            <a:r>
              <a:rPr lang="en-ID" dirty="0"/>
              <a:t> zaman</a:t>
            </a:r>
          </a:p>
          <a:p>
            <a:pPr algn="l"/>
            <a:r>
              <a:rPr lang="en-ID" dirty="0"/>
              <a:t>Oleh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digitalisasi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solusinya</a:t>
            </a:r>
            <a:r>
              <a:rPr lang="en-ID" dirty="0"/>
              <a:t> ,</a:t>
            </a:r>
            <a:r>
              <a:rPr lang="en-ID" dirty="0" err="1"/>
              <a:t>perputakaan</a:t>
            </a:r>
            <a:r>
              <a:rPr lang="en-ID" dirty="0"/>
              <a:t> juga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zaman </a:t>
            </a:r>
            <a:r>
              <a:rPr lang="en-ID" dirty="0" err="1"/>
              <a:t>dimana</a:t>
            </a:r>
            <a:r>
              <a:rPr lang="en-ID" dirty="0"/>
              <a:t> pada zaman </a:t>
            </a:r>
            <a:r>
              <a:rPr lang="en-ID" dirty="0" err="1"/>
              <a:t>sekarang</a:t>
            </a:r>
            <a:r>
              <a:rPr lang="en-ID" dirty="0"/>
              <a:t> digital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digandrungi</a:t>
            </a:r>
            <a:r>
              <a:rPr lang="en-ID" dirty="0"/>
              <a:t> oleh </a:t>
            </a:r>
            <a:r>
              <a:rPr lang="en-ID" dirty="0" err="1"/>
              <a:t>masyarakat</a:t>
            </a:r>
            <a:r>
              <a:rPr lang="en-ID" dirty="0"/>
              <a:t> ,</a:t>
            </a:r>
            <a:r>
              <a:rPr lang="en-ID" dirty="0" err="1"/>
              <a:t>dengan</a:t>
            </a:r>
            <a:r>
              <a:rPr lang="en-ID" dirty="0"/>
              <a:t> media digital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sarana</a:t>
            </a:r>
            <a:r>
              <a:rPr lang="en-ID" dirty="0"/>
              <a:t> ,</a:t>
            </a:r>
            <a:r>
              <a:rPr lang="en-ID" dirty="0" err="1"/>
              <a:t>sekarang</a:t>
            </a:r>
            <a:r>
              <a:rPr lang="en-ID" dirty="0"/>
              <a:t> </a:t>
            </a:r>
            <a:r>
              <a:rPr lang="en-ID" dirty="0" err="1"/>
              <a:t>memang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situus</a:t>
            </a:r>
            <a:r>
              <a:rPr lang="en-ID" dirty="0"/>
              <a:t> yang </a:t>
            </a:r>
            <a:r>
              <a:rPr lang="en-ID" dirty="0" err="1"/>
              <a:t>membuka</a:t>
            </a:r>
            <a:r>
              <a:rPr lang="en-ID" dirty="0"/>
              <a:t> </a:t>
            </a:r>
            <a:r>
              <a:rPr lang="en-ID" dirty="0" err="1"/>
              <a:t>perpustakaan</a:t>
            </a:r>
            <a:r>
              <a:rPr lang="en-ID" dirty="0"/>
              <a:t> </a:t>
            </a:r>
            <a:r>
              <a:rPr lang="en-ID" dirty="0" err="1"/>
              <a:t>berisikan</a:t>
            </a:r>
            <a:r>
              <a:rPr lang="en-ID" dirty="0"/>
              <a:t> E-book ,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mengharuskan</a:t>
            </a:r>
            <a:r>
              <a:rPr lang="en-ID" dirty="0"/>
              <a:t> </a:t>
            </a:r>
            <a:r>
              <a:rPr lang="en-ID" dirty="0" err="1"/>
              <a:t>membayar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menyewanya</a:t>
            </a:r>
            <a:r>
              <a:rPr lang="en-ID" dirty="0"/>
              <a:t> ,</a:t>
            </a:r>
          </a:p>
          <a:p>
            <a:pPr algn="l"/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yang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meninggalkan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</a:t>
            </a:r>
            <a:r>
              <a:rPr lang="en-ID" dirty="0" err="1"/>
              <a:t>ditambah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membayar</a:t>
            </a:r>
            <a:r>
              <a:rPr lang="en-ID" dirty="0"/>
              <a:t> </a:t>
            </a:r>
            <a:r>
              <a:rPr lang="en-ID" dirty="0" err="1"/>
              <a:t>tentunya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menjauhkan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,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perpustakan</a:t>
            </a:r>
            <a:r>
              <a:rPr lang="en-ID" dirty="0"/>
              <a:t>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memfasilitasi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gratis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peminjaman</a:t>
            </a:r>
            <a:r>
              <a:rPr lang="en-ID" dirty="0"/>
              <a:t> digital ,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sepele</a:t>
            </a:r>
            <a:r>
              <a:rPr lang="en-ID" dirty="0"/>
              <a:t>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dampaknya,terutama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yang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referensi</a:t>
            </a:r>
            <a:r>
              <a:rPr lang="en-ID" dirty="0"/>
              <a:t> ,</a:t>
            </a:r>
            <a:r>
              <a:rPr lang="en-ID" dirty="0" err="1"/>
              <a:t>fasilitas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membangkitkan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membaca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. </a:t>
            </a:r>
          </a:p>
          <a:p>
            <a:pPr algn="l"/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peminjaman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endParaRPr lang="en-ID" dirty="0"/>
          </a:p>
          <a:p>
            <a:pPr marL="457200" indent="-457200" algn="l">
              <a:buFont typeface="+mj-lt"/>
              <a:buAutoNum type="alphaUcPeriod"/>
            </a:pPr>
            <a:r>
              <a:rPr lang="en-ID" dirty="0"/>
              <a:t> 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deskrpitif</a:t>
            </a:r>
            <a:r>
              <a:rPr lang="en-ID" dirty="0"/>
              <a:t> </a:t>
            </a:r>
          </a:p>
          <a:p>
            <a:pPr marL="457200" indent="-457200" algn="l">
              <a:buFont typeface="+mj-lt"/>
              <a:buAutoNum type="alphaUcPeriod"/>
            </a:pPr>
            <a:r>
              <a:rPr lang="en-ID" dirty="0"/>
              <a:t>  Flowchart </a:t>
            </a:r>
          </a:p>
          <a:p>
            <a:pPr marL="457200" indent="-457200" algn="l">
              <a:buFont typeface="+mj-lt"/>
              <a:buAutoNum type="alphaUcPeriod"/>
            </a:pPr>
            <a:r>
              <a:rPr lang="en-ID" dirty="0"/>
              <a:t>  Pseudocode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7EAB9-BBD4-490E-83A0-F173AB40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62" b="94330" l="3475" r="961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939" y="4767704"/>
            <a:ext cx="1946061" cy="14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038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678968-08D0-4D66-A8A2-6A29F914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542">
            <a:off x="442622" y="-1152011"/>
            <a:ext cx="5116209" cy="41181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1C0E21-1015-478F-B568-A8145CEDC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428" y="369986"/>
            <a:ext cx="9144000" cy="903385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lphaUcPeriod"/>
            </a:pPr>
            <a:r>
              <a:rPr lang="en-US" sz="3200" dirty="0" err="1">
                <a:latin typeface="+mn-lt"/>
              </a:rPr>
              <a:t>Algortitma</a:t>
            </a:r>
            <a:r>
              <a:rPr lang="en-US" sz="3200" dirty="0"/>
              <a:t> </a:t>
            </a:r>
            <a:r>
              <a:rPr lang="en-US" sz="3200" dirty="0" err="1"/>
              <a:t>Deskriptif</a:t>
            </a:r>
            <a:endParaRPr lang="en-ID" sz="32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3EC7CE5-5C2A-4E0C-B2EE-9FD868BA4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1447340"/>
            <a:ext cx="11094719" cy="365759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1" dirty="0" err="1"/>
              <a:t>Deskripsi</a:t>
            </a:r>
            <a:r>
              <a:rPr lang="en-US" b="1" dirty="0"/>
              <a:t> 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err="1"/>
              <a:t>Tampilkan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meminjam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pinjam</a:t>
            </a: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 err="1"/>
              <a:t>Pergi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form </a:t>
            </a:r>
            <a:r>
              <a:rPr lang="en-US" dirty="0" err="1"/>
              <a:t>peminjaman</a:t>
            </a: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 err="1"/>
              <a:t>Masukan</a:t>
            </a:r>
            <a:r>
              <a:rPr lang="en-US" dirty="0"/>
              <a:t> Input data </a:t>
            </a:r>
            <a:r>
              <a:rPr lang="en-US" dirty="0" err="1"/>
              <a:t>identitas</a:t>
            </a:r>
            <a:r>
              <a:rPr lang="en-US" dirty="0"/>
              <a:t> ‘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’, ‘Nama </a:t>
            </a:r>
            <a:r>
              <a:rPr lang="en-US" dirty="0" err="1"/>
              <a:t>peminjam</a:t>
            </a:r>
            <a:r>
              <a:rPr lang="en-US" dirty="0"/>
              <a:t>’, dan ‘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peminjam</a:t>
            </a: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 err="1"/>
              <a:t>Tampilkan</a:t>
            </a:r>
            <a:r>
              <a:rPr lang="en-US" dirty="0"/>
              <a:t> “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berjudul</a:t>
            </a:r>
            <a:r>
              <a:rPr lang="en-US" dirty="0"/>
              <a:t>” ‘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input’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dipinjam</a:t>
            </a:r>
            <a:r>
              <a:rPr lang="en-US" dirty="0"/>
              <a:t> oleh ‘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input’ pada </a:t>
            </a:r>
            <a:r>
              <a:rPr lang="en-US" dirty="0" err="1"/>
              <a:t>tanggal</a:t>
            </a:r>
            <a:r>
              <a:rPr lang="en-US" dirty="0"/>
              <a:t> ‘</a:t>
            </a:r>
            <a:r>
              <a:rPr lang="en-US" dirty="0" err="1"/>
              <a:t>sesuai</a:t>
            </a:r>
            <a:r>
              <a:rPr lang="en-US" dirty="0"/>
              <a:t> input’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Kembali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utama</a:t>
            </a: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 err="1"/>
              <a:t>Memindahkan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di </a:t>
            </a:r>
            <a:r>
              <a:rPr lang="en-US" dirty="0" err="1"/>
              <a:t>pinjam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pengembalian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AF1046-5A80-4D3B-A8D1-5F813D372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6000" l="0" r="97778">
                        <a14:foregroundMark x1="76000" y1="39556" x2="76000" y2="39556"/>
                        <a14:foregroundMark x1="80889" y1="44444" x2="80889" y2="44444"/>
                        <a14:foregroundMark x1="81333" y1="45778" x2="81333" y2="49778"/>
                        <a14:foregroundMark x1="82667" y1="53333" x2="82667" y2="53333"/>
                        <a14:foregroundMark x1="84444" y1="54222" x2="84444" y2="54222"/>
                        <a14:foregroundMark x1="84889" y1="48000" x2="84889" y2="48000"/>
                        <a14:foregroundMark x1="84889" y1="45778" x2="84889" y2="45778"/>
                        <a14:foregroundMark x1="84889" y1="44889" x2="84889" y2="44889"/>
                        <a14:foregroundMark x1="80889" y1="48444" x2="80889" y2="48444"/>
                        <a14:foregroundMark x1="80000" y1="36444" x2="83556" y2="54667"/>
                        <a14:foregroundMark x1="61778" y1="12000" x2="61778" y2="12000"/>
                        <a14:foregroundMark x1="70222" y1="13333" x2="71111" y2="15556"/>
                        <a14:foregroundMark x1="76000" y1="15556" x2="76000" y2="15556"/>
                        <a14:foregroundMark x1="74222" y1="15556" x2="59556" y2="9778"/>
                        <a14:foregroundMark x1="76000" y1="15556" x2="63111" y2="9778"/>
                        <a14:foregroundMark x1="63111" y1="9778" x2="63111" y2="9778"/>
                        <a14:foregroundMark x1="64000" y1="10667" x2="64000" y2="10667"/>
                        <a14:foregroundMark x1="58222" y1="11111" x2="58222" y2="11111"/>
                        <a14:foregroundMark x1="72889" y1="16444" x2="54222" y2="9778"/>
                        <a14:foregroundMark x1="68000" y1="16889" x2="51111" y2="11111"/>
                        <a14:foregroundMark x1="47111" y1="9333" x2="61778" y2="14667"/>
                        <a14:foregroundMark x1="48444" y1="11111" x2="60444" y2="14222"/>
                        <a14:foregroundMark x1="66222" y1="11111" x2="46222" y2="11111"/>
                        <a14:foregroundMark x1="44889" y1="9778" x2="69333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369" y="4417282"/>
            <a:ext cx="1760841" cy="172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66389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924AF8-4B43-478C-8111-6CD44C363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2200" dirty="0">
                <a:latin typeface="+mn-lt"/>
              </a:rPr>
            </a:br>
            <a:endParaRPr lang="en-ID" sz="2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FDB602-E533-4502-BA82-CD88C00C3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6312" y="580541"/>
            <a:ext cx="9888271" cy="453479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8"/>
            </a:pPr>
            <a:r>
              <a:rPr lang="en-US" sz="2200" dirty="0" err="1">
                <a:latin typeface="+mn-lt"/>
              </a:rPr>
              <a:t>Apabila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ingin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mengembalikan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buku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klik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kembalikan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buku</a:t>
            </a:r>
            <a:endParaRPr lang="en-US" sz="2200" dirty="0"/>
          </a:p>
          <a:p>
            <a:pPr marL="457200" indent="-457200" algn="l">
              <a:buFont typeface="+mj-lt"/>
              <a:buAutoNum type="arabicPeriod" startAt="8"/>
            </a:pPr>
            <a:r>
              <a:rPr lang="en-US" sz="2200" dirty="0" err="1"/>
              <a:t>Pergi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/>
              <a:t>tampilan</a:t>
            </a:r>
            <a:r>
              <a:rPr lang="en-US" sz="2200" dirty="0"/>
              <a:t> </a:t>
            </a:r>
            <a:r>
              <a:rPr lang="en-US" sz="2200" dirty="0" err="1"/>
              <a:t>pengembalian</a:t>
            </a:r>
            <a:r>
              <a:rPr lang="en-US" sz="2200" dirty="0"/>
              <a:t> </a:t>
            </a:r>
            <a:r>
              <a:rPr lang="en-US" sz="2200" dirty="0" err="1"/>
              <a:t>buku</a:t>
            </a:r>
            <a:endParaRPr lang="en-US" sz="2200" dirty="0"/>
          </a:p>
          <a:p>
            <a:pPr marL="457200" indent="-457200" algn="l">
              <a:buFont typeface="+mj-lt"/>
              <a:buAutoNum type="arabicPeriod" startAt="8"/>
            </a:pPr>
            <a:r>
              <a:rPr lang="en-US" sz="2200" dirty="0" err="1"/>
              <a:t>Menampilkan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buku</a:t>
            </a:r>
            <a:r>
              <a:rPr lang="en-US" sz="2200" dirty="0"/>
              <a:t> yang </a:t>
            </a:r>
            <a:r>
              <a:rPr lang="en-US" sz="2200" dirty="0" err="1"/>
              <a:t>sedang</a:t>
            </a:r>
            <a:r>
              <a:rPr lang="en-US" sz="2200" dirty="0"/>
              <a:t> </a:t>
            </a:r>
            <a:r>
              <a:rPr lang="en-US" sz="2200" dirty="0" err="1"/>
              <a:t>pinjam</a:t>
            </a:r>
            <a:endParaRPr lang="en-US" sz="2200" dirty="0"/>
          </a:p>
          <a:p>
            <a:pPr marL="457200" indent="-457200" algn="l">
              <a:buFont typeface="+mj-lt"/>
              <a:buAutoNum type="arabicPeriod" startAt="8"/>
            </a:pPr>
            <a:r>
              <a:rPr lang="en-US" sz="2200" dirty="0" err="1"/>
              <a:t>Kli</a:t>
            </a:r>
            <a:r>
              <a:rPr lang="en-ID" sz="2200" dirty="0"/>
              <a:t>k </a:t>
            </a:r>
            <a:r>
              <a:rPr lang="en-ID" sz="2200" dirty="0" err="1"/>
              <a:t>kembalikan</a:t>
            </a:r>
            <a:r>
              <a:rPr lang="en-ID" sz="2200" dirty="0"/>
              <a:t>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mengembalikan</a:t>
            </a:r>
            <a:r>
              <a:rPr lang="en-ID" sz="2200" dirty="0"/>
              <a:t> </a:t>
            </a:r>
            <a:r>
              <a:rPr lang="en-ID" sz="2200" dirty="0" err="1"/>
              <a:t>buku</a:t>
            </a:r>
            <a:r>
              <a:rPr lang="en-ID" sz="2200" dirty="0"/>
              <a:t> </a:t>
            </a:r>
            <a:r>
              <a:rPr lang="en-ID" sz="2200" dirty="0" err="1"/>
              <a:t>sesuai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yang </a:t>
            </a:r>
            <a:r>
              <a:rPr lang="en-ID" sz="2200" dirty="0" err="1"/>
              <a:t>sedang</a:t>
            </a:r>
            <a:r>
              <a:rPr lang="en-ID" sz="2200" dirty="0"/>
              <a:t> </a:t>
            </a:r>
            <a:r>
              <a:rPr lang="en-ID" sz="2200" dirty="0" err="1"/>
              <a:t>dipinjam</a:t>
            </a:r>
            <a:endParaRPr lang="en-ID" sz="2200" dirty="0"/>
          </a:p>
          <a:p>
            <a:pPr marL="457200" indent="-457200" algn="l">
              <a:buFont typeface="+mj-lt"/>
              <a:buAutoNum type="arabicPeriod" startAt="8"/>
            </a:pPr>
            <a:r>
              <a:rPr lang="en-US" sz="2200" dirty="0"/>
              <a:t>Lalu input </a:t>
            </a:r>
            <a:r>
              <a:rPr lang="en-US" sz="2200" dirty="0" err="1"/>
              <a:t>tanggal</a:t>
            </a:r>
            <a:r>
              <a:rPr lang="en-US" sz="2200" dirty="0"/>
              <a:t> </a:t>
            </a:r>
            <a:r>
              <a:rPr lang="en-US" sz="2200" dirty="0" err="1"/>
              <a:t>pengembalian</a:t>
            </a:r>
            <a:endParaRPr lang="en-US" sz="2200" dirty="0"/>
          </a:p>
          <a:p>
            <a:pPr marL="457200" indent="-457200" algn="l">
              <a:buFont typeface="+mj-lt"/>
              <a:buAutoNum type="arabicPeriod" startAt="8"/>
            </a:pPr>
            <a:r>
              <a:rPr lang="en-US" sz="2200" dirty="0" err="1"/>
              <a:t>Tampilkan</a:t>
            </a:r>
            <a:r>
              <a:rPr lang="en-US" sz="2200" dirty="0"/>
              <a:t> “</a:t>
            </a:r>
            <a:r>
              <a:rPr lang="en-US" sz="2200" dirty="0" err="1"/>
              <a:t>Buku</a:t>
            </a:r>
            <a:r>
              <a:rPr lang="en-US" sz="2200" dirty="0"/>
              <a:t> yang </a:t>
            </a:r>
            <a:r>
              <a:rPr lang="en-US" sz="2200" dirty="0" err="1"/>
              <a:t>berjudul</a:t>
            </a:r>
            <a:r>
              <a:rPr lang="en-US" sz="2200" dirty="0"/>
              <a:t> ‘</a:t>
            </a:r>
            <a:r>
              <a:rPr lang="en-US" sz="2200" dirty="0" err="1"/>
              <a:t>nama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buku</a:t>
            </a:r>
            <a:r>
              <a:rPr lang="en-US" sz="2200" dirty="0"/>
              <a:t> yang </a:t>
            </a:r>
            <a:r>
              <a:rPr lang="en-US" sz="2200" dirty="0" err="1"/>
              <a:t>dipinjam</a:t>
            </a:r>
            <a:r>
              <a:rPr lang="en-US" sz="2200" dirty="0"/>
              <a:t> ‘</a:t>
            </a:r>
            <a:r>
              <a:rPr lang="en-US" sz="2200" dirty="0" err="1"/>
              <a:t>telah</a:t>
            </a:r>
            <a:r>
              <a:rPr lang="en-US" sz="2200" dirty="0"/>
              <a:t> </a:t>
            </a:r>
            <a:r>
              <a:rPr lang="en-US" sz="2200" dirty="0" err="1"/>
              <a:t>dikembalikan</a:t>
            </a:r>
            <a:r>
              <a:rPr lang="en-US" sz="2200" dirty="0"/>
              <a:t> oleh ‘</a:t>
            </a:r>
            <a:r>
              <a:rPr lang="en-US" sz="2200" dirty="0" err="1"/>
              <a:t>nama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peminjam</a:t>
            </a:r>
            <a:r>
              <a:rPr lang="en-US" sz="2200" dirty="0"/>
              <a:t>’ pada </a:t>
            </a:r>
            <a:r>
              <a:rPr lang="en-US" sz="2200" dirty="0" err="1"/>
              <a:t>tanggal</a:t>
            </a:r>
            <a:r>
              <a:rPr lang="en-US" sz="2200" dirty="0"/>
              <a:t> ‘</a:t>
            </a:r>
            <a:r>
              <a:rPr lang="en-US" sz="2200" dirty="0" err="1"/>
              <a:t>tanggal</a:t>
            </a:r>
            <a:r>
              <a:rPr lang="en-US" sz="2200" dirty="0"/>
              <a:t> yang </a:t>
            </a:r>
            <a:r>
              <a:rPr lang="en-US" sz="2200" dirty="0" err="1"/>
              <a:t>sudah</a:t>
            </a:r>
            <a:r>
              <a:rPr lang="en-US" sz="2200" dirty="0"/>
              <a:t> di input’ “</a:t>
            </a:r>
          </a:p>
          <a:p>
            <a:pPr marL="457200" indent="-457200" algn="l">
              <a:buFont typeface="+mj-lt"/>
              <a:buAutoNum type="arabicPeriod" startAt="8"/>
            </a:pPr>
            <a:r>
              <a:rPr lang="en-US" sz="2200" dirty="0"/>
              <a:t>Kembali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/>
              <a:t>halaman</a:t>
            </a:r>
            <a:r>
              <a:rPr lang="en-US" sz="2200" dirty="0"/>
              <a:t> </a:t>
            </a:r>
            <a:r>
              <a:rPr lang="en-US" sz="2200" dirty="0" err="1"/>
              <a:t>utama</a:t>
            </a:r>
            <a:endParaRPr lang="en-US" sz="2200" dirty="0"/>
          </a:p>
          <a:p>
            <a:pPr marL="457200" indent="-457200" algn="l">
              <a:buFont typeface="+mj-lt"/>
              <a:buAutoNum type="arabicPeriod" startAt="8"/>
            </a:pPr>
            <a:r>
              <a:rPr lang="en-US" sz="2200" dirty="0" err="1"/>
              <a:t>Buku</a:t>
            </a:r>
            <a:r>
              <a:rPr lang="en-US" sz="2200" dirty="0"/>
              <a:t> yang </a:t>
            </a:r>
            <a:r>
              <a:rPr lang="en-US" sz="2200" dirty="0" err="1"/>
              <a:t>dipinjam</a:t>
            </a:r>
            <a:r>
              <a:rPr lang="en-US" sz="2200" dirty="0"/>
              <a:t> </a:t>
            </a:r>
            <a:r>
              <a:rPr lang="en-US" sz="2200" dirty="0" err="1"/>
              <a:t>telah</a:t>
            </a:r>
            <a:r>
              <a:rPr lang="en-US" sz="2200" dirty="0"/>
              <a:t> </a:t>
            </a:r>
            <a:r>
              <a:rPr lang="en-US" sz="2200" dirty="0" err="1"/>
              <a:t>dipindahkan</a:t>
            </a:r>
            <a:r>
              <a:rPr lang="en-US" sz="2200" dirty="0"/>
              <a:t> pada </a:t>
            </a:r>
            <a:r>
              <a:rPr lang="en-US" sz="2200" dirty="0" err="1"/>
              <a:t>tampilan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buku</a:t>
            </a:r>
            <a:r>
              <a:rPr lang="en-US" sz="2200" dirty="0"/>
              <a:t> yang </a:t>
            </a:r>
            <a:r>
              <a:rPr lang="en-US" sz="2200" dirty="0" err="1"/>
              <a:t>ingin</a:t>
            </a:r>
            <a:r>
              <a:rPr lang="en-US" sz="2200" dirty="0"/>
              <a:t> </a:t>
            </a:r>
            <a:r>
              <a:rPr lang="en-US" sz="2200" dirty="0" err="1"/>
              <a:t>dipinjam</a:t>
            </a:r>
            <a:r>
              <a:rPr lang="en-US" sz="22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E00F5-D9BE-49D7-81BD-39E3BC1F6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6" b="97463" l="3729" r="983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689" y="4114440"/>
            <a:ext cx="1296826" cy="20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6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5A230-B4E7-4C29-9630-05EE2534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17" b="85417" l="18083" r="86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823" y="-727439"/>
            <a:ext cx="8044249" cy="2816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AFC60-052D-47DF-AE52-9A5CD8E8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957"/>
            <a:ext cx="10515600" cy="747644"/>
          </a:xfrm>
        </p:spPr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lphaUcPeriod" startAt="2"/>
            </a:pPr>
            <a:r>
              <a:rPr lang="en-US" sz="3600" dirty="0" err="1">
                <a:latin typeface="+mn-lt"/>
              </a:rPr>
              <a:t>Algoritma</a:t>
            </a:r>
            <a:r>
              <a:rPr lang="en-US" sz="3600" dirty="0">
                <a:latin typeface="+mn-lt"/>
              </a:rPr>
              <a:t> Pseudocode</a:t>
            </a:r>
            <a:br>
              <a:rPr lang="en-US" sz="3600" dirty="0"/>
            </a:br>
            <a:br>
              <a:rPr lang="en-US" sz="3600" dirty="0"/>
            </a:br>
            <a:r>
              <a:rPr lang="en-US" sz="2400" dirty="0">
                <a:latin typeface="+mn-lt"/>
              </a:rPr>
              <a:t>program </a:t>
            </a:r>
            <a:r>
              <a:rPr lang="en-US" sz="2400" dirty="0" err="1">
                <a:latin typeface="+mn-lt"/>
              </a:rPr>
              <a:t>peminjaman_dan</a:t>
            </a:r>
            <a:r>
              <a:rPr lang="en-US" sz="2400" dirty="0">
                <a:latin typeface="+mn-lt"/>
              </a:rPr>
              <a:t>_ </a:t>
            </a:r>
            <a:r>
              <a:rPr lang="en-US" sz="2400" dirty="0" err="1">
                <a:latin typeface="+mn-lt"/>
              </a:rPr>
              <a:t>pengembalian_buku_perpustakaan</a:t>
            </a:r>
            <a:br>
              <a:rPr lang="en-US" sz="2400" dirty="0">
                <a:latin typeface="+mn-lt"/>
              </a:rPr>
            </a:br>
            <a:br>
              <a:rPr lang="en-US" dirty="0"/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34CB6-EB1A-43D6-8A42-880BBE0B2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38" y="1818916"/>
            <a:ext cx="11456773" cy="4348162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200" b="1" dirty="0"/>
              <a:t>            </a:t>
            </a:r>
            <a:r>
              <a:rPr lang="en-US" sz="2200" b="1" dirty="0" err="1"/>
              <a:t>Deklarasi</a:t>
            </a:r>
            <a:endParaRPr lang="en-ID" sz="2200" b="1" dirty="0"/>
          </a:p>
          <a:p>
            <a:pPr marL="0" indent="0">
              <a:spcBef>
                <a:spcPts val="600"/>
              </a:spcBef>
              <a:buNone/>
            </a:pPr>
            <a:r>
              <a:rPr lang="en-ID" sz="2200" dirty="0"/>
              <a:t>            Var </a:t>
            </a:r>
            <a:r>
              <a:rPr lang="en-ID" sz="2200" dirty="0" err="1"/>
              <a:t>nama</a:t>
            </a:r>
            <a:r>
              <a:rPr lang="en-ID" sz="2200" dirty="0"/>
              <a:t>, </a:t>
            </a:r>
            <a:r>
              <a:rPr lang="en-ID" sz="2200" dirty="0" err="1"/>
              <a:t>judul</a:t>
            </a:r>
            <a:r>
              <a:rPr lang="en-ID" sz="2200" dirty="0"/>
              <a:t>, </a:t>
            </a:r>
            <a:r>
              <a:rPr lang="en-ID" sz="2200" dirty="0" err="1"/>
              <a:t>tanggal_pinjam</a:t>
            </a:r>
            <a:r>
              <a:rPr lang="en-ID" sz="2200" dirty="0"/>
              <a:t>, </a:t>
            </a:r>
            <a:r>
              <a:rPr lang="en-ID" sz="2200" dirty="0" err="1"/>
              <a:t>tanggal_Kembali</a:t>
            </a:r>
            <a:endParaRPr lang="en-ID" sz="2200" dirty="0"/>
          </a:p>
          <a:p>
            <a:pPr marL="0" indent="0">
              <a:buNone/>
            </a:pPr>
            <a:endParaRPr lang="en-ID" sz="2200" dirty="0"/>
          </a:p>
          <a:p>
            <a:pPr marL="0" indent="0">
              <a:buNone/>
            </a:pPr>
            <a:r>
              <a:rPr lang="en-ID" sz="2200" dirty="0"/>
              <a:t>            </a:t>
            </a:r>
            <a:r>
              <a:rPr lang="en-ID" sz="2200" b="1" dirty="0" err="1"/>
              <a:t>Deskripsi</a:t>
            </a:r>
            <a:endParaRPr lang="en-ID" sz="2200" b="1" dirty="0"/>
          </a:p>
          <a:p>
            <a:pPr marL="457200" indent="-457200">
              <a:buFont typeface="+mj-lt"/>
              <a:buAutoNum type="arabicPeriod"/>
            </a:pPr>
            <a:r>
              <a:rPr lang="en-ID" sz="2200" dirty="0" err="1"/>
              <a:t>Tampilkan</a:t>
            </a:r>
            <a:r>
              <a:rPr lang="en-ID" sz="2200" dirty="0"/>
              <a:t> Halaman Utama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200" dirty="0"/>
              <a:t>If </a:t>
            </a:r>
            <a:r>
              <a:rPr lang="en-ID" sz="2200" dirty="0" err="1"/>
              <a:t>akan</a:t>
            </a:r>
            <a:r>
              <a:rPr lang="en-ID" sz="2200" dirty="0"/>
              <a:t> </a:t>
            </a:r>
            <a:r>
              <a:rPr lang="en-ID" sz="2200" dirty="0" err="1"/>
              <a:t>meminjam</a:t>
            </a:r>
            <a:r>
              <a:rPr lang="en-ID" sz="2200" dirty="0"/>
              <a:t> </a:t>
            </a:r>
            <a:r>
              <a:rPr lang="en-ID" sz="2200" dirty="0" err="1"/>
              <a:t>buku</a:t>
            </a:r>
            <a:r>
              <a:rPr lang="en-ID" sz="2200" dirty="0"/>
              <a:t> </a:t>
            </a:r>
            <a:r>
              <a:rPr lang="en-ID" sz="2200" dirty="0" err="1"/>
              <a:t>klik</a:t>
            </a:r>
            <a:r>
              <a:rPr lang="en-ID" sz="2200" dirty="0"/>
              <a:t> ‘</a:t>
            </a:r>
            <a:r>
              <a:rPr lang="en-ID" sz="2200" dirty="0" err="1"/>
              <a:t>Kembalikan</a:t>
            </a:r>
            <a:r>
              <a:rPr lang="en-ID" sz="2200" dirty="0"/>
              <a:t>’ then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200" dirty="0"/>
              <a:t>Redirect to Halaman </a:t>
            </a:r>
            <a:r>
              <a:rPr lang="en-ID" sz="2200" dirty="0" err="1"/>
              <a:t>Peminjaman</a:t>
            </a:r>
            <a:endParaRPr lang="en-ID" sz="2200" dirty="0"/>
          </a:p>
          <a:p>
            <a:pPr marL="457200" indent="-457200">
              <a:buFont typeface="+mj-lt"/>
              <a:buAutoNum type="arabicPeriod"/>
            </a:pPr>
            <a:r>
              <a:rPr lang="en-ID" sz="2200" dirty="0"/>
              <a:t>Input ‘Nama’, ‘</a:t>
            </a:r>
            <a:r>
              <a:rPr lang="en-ID" sz="2200" dirty="0" err="1"/>
              <a:t>Judul</a:t>
            </a:r>
            <a:r>
              <a:rPr lang="en-ID" sz="2200" dirty="0"/>
              <a:t>’, ‘</a:t>
            </a:r>
            <a:r>
              <a:rPr lang="en-ID" sz="2200" dirty="0" err="1"/>
              <a:t>tanggal</a:t>
            </a:r>
            <a:r>
              <a:rPr lang="en-ID" sz="2200" dirty="0"/>
              <a:t> </a:t>
            </a:r>
            <a:r>
              <a:rPr lang="en-ID" sz="2200" dirty="0" err="1"/>
              <a:t>pinjam</a:t>
            </a:r>
            <a:r>
              <a:rPr lang="en-ID" sz="2200" dirty="0"/>
              <a:t>’ dan </a:t>
            </a:r>
            <a:r>
              <a:rPr lang="en-ID" sz="2200" dirty="0" err="1"/>
              <a:t>klik</a:t>
            </a:r>
            <a:r>
              <a:rPr lang="en-ID" sz="2200" dirty="0"/>
              <a:t> ‘</a:t>
            </a:r>
            <a:r>
              <a:rPr lang="en-ID" sz="2200" dirty="0" err="1"/>
              <a:t>pinjam</a:t>
            </a:r>
            <a:r>
              <a:rPr lang="en-ID" sz="2200" dirty="0"/>
              <a:t>’</a:t>
            </a:r>
          </a:p>
          <a:p>
            <a:pPr marL="0" indent="0">
              <a:buNone/>
            </a:pPr>
            <a:endParaRPr lang="en-ID" sz="2200" dirty="0"/>
          </a:p>
          <a:p>
            <a:pPr marL="0" indent="0">
              <a:buNone/>
            </a:pPr>
            <a:endParaRPr lang="en-ID" sz="2200" dirty="0"/>
          </a:p>
          <a:p>
            <a:pPr marL="457200" indent="-457200">
              <a:buFont typeface="+mj-lt"/>
              <a:buAutoNum type="arabicPeriod"/>
            </a:pPr>
            <a:endParaRPr lang="en-ID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B606D-3060-4543-8309-31D2396FC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8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780" y="3826099"/>
            <a:ext cx="2370090" cy="23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1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6D7A8026-9A5A-48D4-8C3B-4481CB5EF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172" y="514280"/>
            <a:ext cx="9435549" cy="4534798"/>
          </a:xfrm>
        </p:spPr>
        <p:txBody>
          <a:bodyPr>
            <a:normAutofit fontScale="40000" lnSpcReduction="20000"/>
          </a:bodyPr>
          <a:lstStyle/>
          <a:p>
            <a:pPr marL="457200" indent="-457200" algn="l">
              <a:buFont typeface="+mj-lt"/>
              <a:buAutoNum type="arabicPeriod" startAt="5"/>
            </a:pPr>
            <a:r>
              <a:rPr lang="en-US" sz="5500" dirty="0"/>
              <a:t>Output “</a:t>
            </a:r>
            <a:r>
              <a:rPr lang="en-US" sz="5500" dirty="0" err="1"/>
              <a:t>Buku</a:t>
            </a:r>
            <a:r>
              <a:rPr lang="en-US" sz="5500" dirty="0"/>
              <a:t> yang </a:t>
            </a:r>
            <a:r>
              <a:rPr lang="en-US" sz="5500" dirty="0" err="1"/>
              <a:t>berjudul</a:t>
            </a:r>
            <a:r>
              <a:rPr lang="en-US" sz="5500" dirty="0"/>
              <a:t> ‘</a:t>
            </a:r>
            <a:r>
              <a:rPr lang="en-US" sz="5500" dirty="0" err="1"/>
              <a:t>judul</a:t>
            </a:r>
            <a:r>
              <a:rPr lang="en-US" sz="5500" dirty="0"/>
              <a:t>’ </a:t>
            </a:r>
            <a:r>
              <a:rPr lang="en-US" sz="5500" dirty="0" err="1"/>
              <a:t>sudah</a:t>
            </a:r>
            <a:r>
              <a:rPr lang="en-US" sz="5500" dirty="0"/>
              <a:t> di </a:t>
            </a:r>
            <a:r>
              <a:rPr lang="en-US" sz="5500" dirty="0" err="1"/>
              <a:t>pinjam</a:t>
            </a:r>
            <a:r>
              <a:rPr lang="en-US" sz="5500" dirty="0"/>
              <a:t> oleh ‘</a:t>
            </a:r>
            <a:r>
              <a:rPr lang="en-US" sz="5500" dirty="0" err="1"/>
              <a:t>nama</a:t>
            </a:r>
            <a:r>
              <a:rPr lang="en-US" sz="5500" dirty="0"/>
              <a:t>’ pada </a:t>
            </a:r>
            <a:r>
              <a:rPr lang="en-US" sz="5500" dirty="0" err="1"/>
              <a:t>tanggal</a:t>
            </a:r>
            <a:r>
              <a:rPr lang="en-US" sz="5500" dirty="0"/>
              <a:t> ‘</a:t>
            </a:r>
            <a:r>
              <a:rPr lang="en-US" sz="5500" dirty="0" err="1"/>
              <a:t>tanggal_pinjam</a:t>
            </a:r>
            <a:r>
              <a:rPr lang="en-US" sz="5500" dirty="0"/>
              <a:t>’</a:t>
            </a:r>
          </a:p>
          <a:p>
            <a:pPr marL="457200" indent="-457200" algn="l">
              <a:buFont typeface="+mj-lt"/>
              <a:buAutoNum type="arabicPeriod" startAt="5"/>
            </a:pPr>
            <a:r>
              <a:rPr lang="en-US" sz="5500" dirty="0"/>
              <a:t>Redirect to Halaman Utama </a:t>
            </a:r>
            <a:r>
              <a:rPr lang="en-US" sz="5500" dirty="0" err="1"/>
              <a:t>dengan</a:t>
            </a:r>
            <a:r>
              <a:rPr lang="en-US" sz="5500" dirty="0"/>
              <a:t> </a:t>
            </a:r>
            <a:r>
              <a:rPr lang="en-US" sz="5500" dirty="0" err="1"/>
              <a:t>buku</a:t>
            </a:r>
            <a:r>
              <a:rPr lang="en-US" sz="5500" dirty="0"/>
              <a:t> yang </a:t>
            </a:r>
            <a:r>
              <a:rPr lang="en-US" sz="5500" dirty="0" err="1"/>
              <a:t>sudah</a:t>
            </a:r>
            <a:r>
              <a:rPr lang="en-US" sz="5500" dirty="0"/>
              <a:t> </a:t>
            </a:r>
            <a:r>
              <a:rPr lang="en-US" sz="5500" dirty="0" err="1"/>
              <a:t>dipinjam</a:t>
            </a:r>
            <a:r>
              <a:rPr lang="en-US" sz="5500" dirty="0"/>
              <a:t> </a:t>
            </a:r>
            <a:r>
              <a:rPr lang="en-US" sz="5500" dirty="0" err="1"/>
              <a:t>berstatus</a:t>
            </a:r>
            <a:r>
              <a:rPr lang="en-US" sz="5500" dirty="0"/>
              <a:t> “</a:t>
            </a:r>
            <a:r>
              <a:rPr lang="en-US" sz="5500" dirty="0" err="1"/>
              <a:t>Sedang</a:t>
            </a:r>
            <a:r>
              <a:rPr lang="en-US" sz="5500" dirty="0"/>
              <a:t> di </a:t>
            </a:r>
            <a:r>
              <a:rPr lang="en-US" sz="5500" dirty="0" err="1"/>
              <a:t>pinjam</a:t>
            </a:r>
            <a:r>
              <a:rPr lang="en-US" sz="5500" dirty="0"/>
              <a:t>”</a:t>
            </a:r>
          </a:p>
          <a:p>
            <a:pPr marL="457200" indent="-457200" algn="l">
              <a:buFont typeface="+mj-lt"/>
              <a:buAutoNum type="arabicPeriod" startAt="5"/>
            </a:pPr>
            <a:r>
              <a:rPr lang="en-US" sz="5500" dirty="0"/>
              <a:t>If </a:t>
            </a:r>
            <a:r>
              <a:rPr lang="en-US" sz="5500" dirty="0" err="1"/>
              <a:t>akan</a:t>
            </a:r>
            <a:r>
              <a:rPr lang="en-US" sz="5500" dirty="0"/>
              <a:t> </a:t>
            </a:r>
            <a:r>
              <a:rPr lang="en-US" sz="5500" dirty="0" err="1"/>
              <a:t>mengembalikan</a:t>
            </a:r>
            <a:r>
              <a:rPr lang="en-US" sz="5500" dirty="0"/>
              <a:t> </a:t>
            </a:r>
            <a:r>
              <a:rPr lang="en-US" sz="5500" dirty="0" err="1"/>
              <a:t>buku</a:t>
            </a:r>
            <a:r>
              <a:rPr lang="en-US" sz="5500" dirty="0"/>
              <a:t> </a:t>
            </a:r>
            <a:r>
              <a:rPr lang="en-US" sz="5500" dirty="0" err="1"/>
              <a:t>klik</a:t>
            </a:r>
            <a:r>
              <a:rPr lang="en-US" sz="5500" dirty="0"/>
              <a:t> ‘</a:t>
            </a:r>
            <a:r>
              <a:rPr lang="en-US" sz="5500" dirty="0" err="1"/>
              <a:t>kembalikan</a:t>
            </a:r>
            <a:r>
              <a:rPr lang="en-US" sz="5500" dirty="0"/>
              <a:t>’ then</a:t>
            </a:r>
          </a:p>
          <a:p>
            <a:pPr marL="457200" indent="-457200" algn="l">
              <a:buFont typeface="+mj-lt"/>
              <a:buAutoNum type="arabicPeriod" startAt="5"/>
            </a:pPr>
            <a:r>
              <a:rPr lang="en-US" sz="5500" dirty="0" err="1"/>
              <a:t>Redicert</a:t>
            </a:r>
            <a:r>
              <a:rPr lang="en-US" sz="5500" dirty="0"/>
              <a:t> to </a:t>
            </a:r>
            <a:r>
              <a:rPr lang="en-US" sz="5500" dirty="0" err="1"/>
              <a:t>halaman</a:t>
            </a:r>
            <a:r>
              <a:rPr lang="en-US" sz="5500" dirty="0"/>
              <a:t> </a:t>
            </a:r>
            <a:r>
              <a:rPr lang="en-US" sz="5500" dirty="0" err="1"/>
              <a:t>pengembalian</a:t>
            </a:r>
            <a:endParaRPr lang="en-US" sz="5500" dirty="0"/>
          </a:p>
          <a:p>
            <a:pPr marL="457200" indent="-457200" algn="l">
              <a:buFont typeface="+mj-lt"/>
              <a:buAutoNum type="arabicPeriod" startAt="5"/>
            </a:pPr>
            <a:r>
              <a:rPr lang="en-US" sz="5500" dirty="0" err="1"/>
              <a:t>Tampilkan</a:t>
            </a:r>
            <a:r>
              <a:rPr lang="en-US" sz="5500" dirty="0"/>
              <a:t> </a:t>
            </a:r>
            <a:r>
              <a:rPr lang="en-US" sz="5500" dirty="0" err="1"/>
              <a:t>buku</a:t>
            </a:r>
            <a:r>
              <a:rPr lang="en-US" sz="5500" dirty="0"/>
              <a:t> yang </a:t>
            </a:r>
            <a:r>
              <a:rPr lang="en-US" sz="5500" dirty="0" err="1"/>
              <a:t>sedang</a:t>
            </a:r>
            <a:r>
              <a:rPr lang="en-US" sz="5500" dirty="0"/>
              <a:t> di </a:t>
            </a:r>
            <a:r>
              <a:rPr lang="en-US" sz="5500" dirty="0" err="1"/>
              <a:t>pinjam</a:t>
            </a:r>
            <a:endParaRPr lang="en-US" sz="5500" dirty="0"/>
          </a:p>
          <a:p>
            <a:pPr marL="457200" indent="-457200" algn="l">
              <a:buFont typeface="+mj-lt"/>
              <a:buAutoNum type="arabicPeriod" startAt="5"/>
            </a:pPr>
            <a:r>
              <a:rPr lang="en-US" sz="5500" dirty="0" err="1"/>
              <a:t>Klik</a:t>
            </a:r>
            <a:r>
              <a:rPr lang="en-US" sz="5500" dirty="0"/>
              <a:t> </a:t>
            </a:r>
            <a:r>
              <a:rPr lang="en-US" sz="5500" dirty="0" err="1"/>
              <a:t>buku</a:t>
            </a:r>
            <a:r>
              <a:rPr lang="en-US" sz="5500" dirty="0"/>
              <a:t> </a:t>
            </a:r>
            <a:r>
              <a:rPr lang="en-US" sz="5500" dirty="0" err="1"/>
              <a:t>sesuai</a:t>
            </a:r>
            <a:r>
              <a:rPr lang="en-US" sz="5500" dirty="0"/>
              <a:t> yang </a:t>
            </a:r>
            <a:r>
              <a:rPr lang="en-US" sz="5500" dirty="0" err="1"/>
              <a:t>sedang</a:t>
            </a:r>
            <a:r>
              <a:rPr lang="en-US" sz="5500" dirty="0"/>
              <a:t> di </a:t>
            </a:r>
            <a:r>
              <a:rPr lang="en-US" sz="5500" dirty="0" err="1"/>
              <a:t>pinjam</a:t>
            </a:r>
            <a:endParaRPr lang="en-US" sz="5500" dirty="0"/>
          </a:p>
          <a:p>
            <a:pPr marL="457200" indent="-457200" algn="l">
              <a:buFont typeface="+mj-lt"/>
              <a:buAutoNum type="arabicPeriod" startAt="5"/>
            </a:pPr>
            <a:r>
              <a:rPr lang="en-US" sz="5500" dirty="0"/>
              <a:t>Input ‘</a:t>
            </a:r>
            <a:r>
              <a:rPr lang="en-US" sz="5500" dirty="0" err="1"/>
              <a:t>tanggal_Kembali</a:t>
            </a:r>
            <a:r>
              <a:rPr lang="en-US" sz="5500" dirty="0"/>
              <a:t>’ dan ‘</a:t>
            </a:r>
            <a:r>
              <a:rPr lang="en-US" sz="5500" dirty="0" err="1"/>
              <a:t>klik</a:t>
            </a:r>
            <a:r>
              <a:rPr lang="en-US" sz="5500" dirty="0"/>
              <a:t> </a:t>
            </a:r>
            <a:r>
              <a:rPr lang="en-US" sz="5500" dirty="0" err="1"/>
              <a:t>kembalikan</a:t>
            </a:r>
            <a:r>
              <a:rPr lang="en-US" sz="5500" dirty="0"/>
              <a:t>’</a:t>
            </a:r>
          </a:p>
          <a:p>
            <a:pPr marL="457200" indent="-457200" algn="l">
              <a:buFont typeface="+mj-lt"/>
              <a:buAutoNum type="arabicPeriod" startAt="5"/>
            </a:pPr>
            <a:r>
              <a:rPr lang="en-US" sz="5500" dirty="0"/>
              <a:t>Output “</a:t>
            </a:r>
            <a:r>
              <a:rPr lang="en-US" sz="5500" dirty="0" err="1"/>
              <a:t>Buku</a:t>
            </a:r>
            <a:r>
              <a:rPr lang="en-US" sz="5500" dirty="0"/>
              <a:t> yang </a:t>
            </a:r>
            <a:r>
              <a:rPr lang="en-US" sz="5500" dirty="0" err="1"/>
              <a:t>berjudul</a:t>
            </a:r>
            <a:r>
              <a:rPr lang="en-US" sz="5500" dirty="0"/>
              <a:t> ‘</a:t>
            </a:r>
            <a:r>
              <a:rPr lang="en-US" sz="5500" dirty="0" err="1"/>
              <a:t>Judul</a:t>
            </a:r>
            <a:r>
              <a:rPr lang="en-US" sz="5500" dirty="0"/>
              <a:t>’ </a:t>
            </a:r>
            <a:r>
              <a:rPr lang="en-US" sz="5500" dirty="0" err="1"/>
              <a:t>telah</a:t>
            </a:r>
            <a:r>
              <a:rPr lang="en-US" sz="5500" dirty="0"/>
              <a:t> </a:t>
            </a:r>
            <a:r>
              <a:rPr lang="en-US" sz="5500" dirty="0" err="1"/>
              <a:t>dikembalikan</a:t>
            </a:r>
            <a:r>
              <a:rPr lang="en-US" sz="5500" dirty="0"/>
              <a:t> oleh ‘Nama’ pada </a:t>
            </a:r>
            <a:r>
              <a:rPr lang="en-US" sz="5500" dirty="0" err="1"/>
              <a:t>Tanggal</a:t>
            </a:r>
            <a:r>
              <a:rPr lang="en-US" sz="5500" dirty="0"/>
              <a:t> </a:t>
            </a:r>
          </a:p>
          <a:p>
            <a:pPr algn="l"/>
            <a:r>
              <a:rPr lang="en-ID" sz="5500" dirty="0"/>
              <a:t>         ‘</a:t>
            </a:r>
            <a:r>
              <a:rPr lang="en-ID" sz="5500" dirty="0" err="1"/>
              <a:t>tanggal_Kembali</a:t>
            </a:r>
            <a:r>
              <a:rPr lang="en-ID" sz="5500" dirty="0"/>
              <a:t>’ “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ID" sz="5500" dirty="0"/>
              <a:t>Redirect to </a:t>
            </a:r>
            <a:r>
              <a:rPr lang="en-ID" sz="5500" dirty="0" err="1"/>
              <a:t>halaman</a:t>
            </a:r>
            <a:r>
              <a:rPr lang="en-ID" sz="5500" dirty="0"/>
              <a:t> </a:t>
            </a:r>
            <a:r>
              <a:rPr lang="en-ID" sz="5500" dirty="0" err="1"/>
              <a:t>utama</a:t>
            </a:r>
            <a:r>
              <a:rPr lang="en-ID" sz="5500" dirty="0"/>
              <a:t> </a:t>
            </a:r>
            <a:r>
              <a:rPr lang="en-ID" sz="5500" dirty="0" err="1"/>
              <a:t>dengan</a:t>
            </a:r>
            <a:r>
              <a:rPr lang="en-ID" sz="5500" dirty="0"/>
              <a:t> </a:t>
            </a:r>
            <a:r>
              <a:rPr lang="en-ID" sz="5500" dirty="0" err="1"/>
              <a:t>buku</a:t>
            </a:r>
            <a:r>
              <a:rPr lang="en-ID" sz="5500" dirty="0"/>
              <a:t> yang </a:t>
            </a:r>
            <a:r>
              <a:rPr lang="en-ID" sz="5500" dirty="0" err="1"/>
              <a:t>sudah</a:t>
            </a:r>
            <a:r>
              <a:rPr lang="en-ID" sz="5500" dirty="0"/>
              <a:t> di </a:t>
            </a:r>
            <a:r>
              <a:rPr lang="en-ID" sz="5500" dirty="0" err="1"/>
              <a:t>pinjam</a:t>
            </a:r>
            <a:r>
              <a:rPr lang="en-ID" sz="5500" dirty="0"/>
              <a:t> </a:t>
            </a:r>
            <a:r>
              <a:rPr lang="en-ID" sz="5500" dirty="0" err="1"/>
              <a:t>berstatus</a:t>
            </a:r>
            <a:r>
              <a:rPr lang="en-ID" sz="5500" dirty="0"/>
              <a:t> ‘</a:t>
            </a:r>
            <a:r>
              <a:rPr lang="en-ID" sz="5500" dirty="0" err="1"/>
              <a:t>bisa</a:t>
            </a:r>
            <a:r>
              <a:rPr lang="en-ID" sz="5500" dirty="0"/>
              <a:t> di </a:t>
            </a:r>
            <a:r>
              <a:rPr lang="en-ID" sz="5500" dirty="0" err="1"/>
              <a:t>pinjam</a:t>
            </a:r>
            <a:r>
              <a:rPr lang="en-ID" sz="5500" dirty="0"/>
              <a:t>’</a:t>
            </a:r>
          </a:p>
          <a:p>
            <a:pPr algn="l"/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797FB-B1D2-489F-89C8-DFFEE5A64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62" b="94330" l="3475" r="961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939" y="4767704"/>
            <a:ext cx="1946061" cy="14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39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696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PowerPoint Presentation</vt:lpstr>
      <vt:lpstr>Kelompok 3</vt:lpstr>
      <vt:lpstr>ALGORITMA DESKRIPTIF ,ALGORITMA PSEUDOCODE, &amp; FLOWCHART</vt:lpstr>
      <vt:lpstr>DIGITALISASI SOLUSI DARI SULITNYA MANAJEMEN PEMINJAMAN BUKU PERPUSTAKAAN </vt:lpstr>
      <vt:lpstr>PowerPoint Presentation</vt:lpstr>
      <vt:lpstr>Algortitma Deskriptif</vt:lpstr>
      <vt:lpstr> </vt:lpstr>
      <vt:lpstr>Algoritma Pseudocode  program peminjaman_dan_ pengembalian_buku_perpustakaan  </vt:lpstr>
      <vt:lpstr>PowerPoint Presentation</vt:lpstr>
      <vt:lpstr>Flowchart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3</dc:title>
  <dc:creator>USER</dc:creator>
  <cp:lastModifiedBy>USER</cp:lastModifiedBy>
  <cp:revision>3</cp:revision>
  <dcterms:created xsi:type="dcterms:W3CDTF">2021-09-27T04:53:02Z</dcterms:created>
  <dcterms:modified xsi:type="dcterms:W3CDTF">2021-09-27T11:21:05Z</dcterms:modified>
</cp:coreProperties>
</file>